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3" r:id="rId9"/>
    <p:sldId id="262" r:id="rId10"/>
    <p:sldId id="265" r:id="rId11"/>
    <p:sldId id="275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9837-81B1-470F-84F3-3F14D9F74E96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13DC-A7DE-4AC3-A071-7071501E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100144"/>
          </a:xfrm>
        </p:spPr>
        <p:txBody>
          <a:bodyPr/>
          <a:lstStyle/>
          <a:p>
            <a:r>
              <a:rPr lang="ru-RU" dirty="0" smtClean="0"/>
              <a:t>Дифференциация  Ж - </a:t>
            </a:r>
            <a:r>
              <a:rPr lang="ru-RU" dirty="0"/>
              <a:t>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 –логопед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Иванова О.Ф.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2020 г.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62696" y="142852"/>
            <a:ext cx="2567022" cy="2420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7" descr="90407822ff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2428892" cy="2428892"/>
          </a:xfrm>
          <a:prstGeom prst="rect">
            <a:avLst/>
          </a:prstGeom>
          <a:noFill/>
        </p:spPr>
      </p:pic>
      <p:pic>
        <p:nvPicPr>
          <p:cNvPr id="6" name="Picture 34" descr="022702-a008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285720" y="214290"/>
            <a:ext cx="2428892" cy="250033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5357818" y="-357214"/>
            <a:ext cx="4429188" cy="3571876"/>
          </a:xfrm>
          <a:prstGeom prst="irregularSeal2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500042"/>
            <a:ext cx="1028490" cy="15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143504" y="571480"/>
            <a:ext cx="1057535" cy="15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4000504"/>
            <a:ext cx="2285984" cy="258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14620"/>
            <a:ext cx="785818" cy="96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2643182"/>
            <a:ext cx="785818" cy="96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ЧЕТВЁРТЫЙ ЛИШНИЙ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2286016" cy="26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2119318" cy="28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357694"/>
            <a:ext cx="3214710" cy="18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12598" y="3730816"/>
            <a:ext cx="2643206" cy="275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Посчитай-ка</a:t>
            </a:r>
            <a:r>
              <a:rPr lang="ru-RU" i="1" dirty="0" smtClean="0"/>
              <a:t>»                                                  </a:t>
            </a:r>
            <a:r>
              <a:rPr lang="ru-RU" sz="3100" dirty="0" smtClean="0"/>
              <a:t> сколько слогов в слове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5"/>
            <a:ext cx="9144000" cy="16430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коза, зонт, замок,                            жук, ёжик, жаба,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857760"/>
            <a:ext cx="2286017" cy="15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0490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664671" cy="191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786322"/>
            <a:ext cx="1871657" cy="167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2286016" cy="20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000240"/>
            <a:ext cx="2000264" cy="20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Слева, справа, между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32" descr="122701-a089a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5929290" y="1928802"/>
            <a:ext cx="3214710" cy="3372991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4" y="1643050"/>
            <a:ext cx="257176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024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000108"/>
          </a:xfrm>
        </p:spPr>
        <p:txBody>
          <a:bodyPr/>
          <a:lstStyle/>
          <a:p>
            <a:r>
              <a:rPr lang="ru-RU" i="1" dirty="0" smtClean="0"/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Повтори </a:t>
            </a:r>
            <a:r>
              <a:rPr lang="ru-RU" b="1" i="1" smtClean="0">
                <a:solidFill>
                  <a:srgbClr val="C00000"/>
                </a:solidFill>
              </a:rPr>
              <a:t>и запомни загадку</a:t>
            </a:r>
            <a:r>
              <a:rPr lang="ru-RU" i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Самого не видно, а песню слышно.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В темноте летает кто-то, издавая громкий звук. Кто там спорит с самолётом?                                   Ну, конечно, майский</a:t>
            </a:r>
            <a:r>
              <a:rPr lang="ru-RU" dirty="0" smtClean="0">
                <a:solidFill>
                  <a:srgbClr val="C00000"/>
                </a:solidFill>
              </a:rPr>
              <a:t>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289739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000396" cy="36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Помогали нам з</a:t>
            </a:r>
            <a:r>
              <a:rPr lang="ru-RU" b="1" dirty="0" smtClean="0">
                <a:solidFill>
                  <a:srgbClr val="002060"/>
                </a:solidFill>
              </a:rPr>
              <a:t>вонкие согласные                          З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Ж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2214351" cy="272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2214578" cy="27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Ж                    З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071810"/>
            <a:ext cx="4005482" cy="27926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0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9950" y="2587580"/>
            <a:ext cx="2817754" cy="3643339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Picture 34" descr="022702-a008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500034" y="357166"/>
            <a:ext cx="2428892" cy="1882391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5500662" y="0"/>
            <a:ext cx="3643338" cy="3143272"/>
          </a:xfrm>
          <a:prstGeom prst="irregularSeal2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4786314" y="2714620"/>
            <a:ext cx="4071966" cy="3643338"/>
          </a:xfrm>
          <a:prstGeom prst="irregularSeal2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34" descr="022702-a008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57158" y="3071810"/>
            <a:ext cx="3318411" cy="257176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714356"/>
            <a:ext cx="10715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72066" y="785794"/>
            <a:ext cx="9717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ЧЕМ ПОХОЖИ?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ЧЕМ ОТЛИЧАЮТСЯ?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8732590" cy="325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1123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28"/>
            <a:ext cx="11430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643306" y="4714884"/>
            <a:ext cx="971774" cy="15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4572000" y="4786322"/>
            <a:ext cx="971774" cy="15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4799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857488" y="2786058"/>
            <a:ext cx="3500462" cy="10715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928926" y="4071942"/>
            <a:ext cx="3500462" cy="15001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1500198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3116"/>
            <a:ext cx="1619259" cy="176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285720" y="3214686"/>
            <a:ext cx="3643338" cy="3643314"/>
          </a:xfrm>
          <a:prstGeom prst="irregularSeal2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34" descr="022702-a008"/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357158" y="428604"/>
            <a:ext cx="2538418" cy="221457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З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есть иголки у ежа.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З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ежинные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следы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54"/>
            <a:ext cx="8786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4799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1500198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786050" y="2643182"/>
            <a:ext cx="3500462" cy="10715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000364" y="4010028"/>
            <a:ext cx="3509986" cy="1847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643182"/>
            <a:ext cx="2114563" cy="23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571472" y="3000372"/>
            <a:ext cx="3214710" cy="3643314"/>
          </a:xfrm>
          <a:prstGeom prst="irregularSeal2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34" descr="022702-a008"/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357158" y="500042"/>
            <a:ext cx="2857520" cy="264320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З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молоко дадим ежу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4000504"/>
            <a:ext cx="3643338" cy="19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3786214" cy="34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4799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00438"/>
            <a:ext cx="1500198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42918"/>
            <a:ext cx="1857388" cy="215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357562"/>
            <a:ext cx="2428892" cy="21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1928794" y="2811777"/>
            <a:ext cx="4000528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143108" y="5643578"/>
            <a:ext cx="4000528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0" y="2857496"/>
            <a:ext cx="3929058" cy="3571900"/>
          </a:xfrm>
          <a:prstGeom prst="irregularSeal2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34" descr="022702-a008"/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214282" y="571480"/>
            <a:ext cx="2857520" cy="221457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З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где живут ежи?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129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Дифференциация  Ж - З</vt:lpstr>
      <vt:lpstr>Ж                    З</vt:lpstr>
      <vt:lpstr>ЧЕМ ПОХОЖИ? ЧЕМ ОТЛИЧАЮТСЯ?</vt:lpstr>
      <vt:lpstr>.</vt:lpstr>
      <vt:lpstr>ЖА – ЗА – ЖА – есть иголки у ежа. ЖИ - ЗЫ – ЖИ – ежинные следы</vt:lpstr>
      <vt:lpstr>.</vt:lpstr>
      <vt:lpstr>ЖУ – ЗУ – ЖУ – молоко дадим ежу </vt:lpstr>
      <vt:lpstr>.</vt:lpstr>
      <vt:lpstr>ЖИ - ЗЫ – ЖИ– где живут ежи? </vt:lpstr>
      <vt:lpstr>«ЧЕТВЁРТЫЙ ЛИШНИЙ»</vt:lpstr>
      <vt:lpstr>«Посчитай-ка»                                                   сколько слогов в слове </vt:lpstr>
      <vt:lpstr>Слева, справа, между</vt:lpstr>
      <vt:lpstr>«Повтори и запомни загадку»</vt:lpstr>
      <vt:lpstr>Помогали нам звонкие согласные                          З                        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 Ж - З</dc:title>
  <dc:creator>111</dc:creator>
  <cp:lastModifiedBy>111</cp:lastModifiedBy>
  <cp:revision>16</cp:revision>
  <dcterms:created xsi:type="dcterms:W3CDTF">2020-03-17T06:35:19Z</dcterms:created>
  <dcterms:modified xsi:type="dcterms:W3CDTF">2020-08-07T11:31:22Z</dcterms:modified>
</cp:coreProperties>
</file>